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56" r:id="rId2"/>
    <p:sldId id="257" r:id="rId3"/>
    <p:sldId id="258" r:id="rId4"/>
    <p:sldId id="259" r:id="rId5"/>
    <p:sldId id="261" r:id="rId6"/>
    <p:sldId id="265" r:id="rId7"/>
    <p:sldId id="262" r:id="rId8"/>
    <p:sldId id="263" r:id="rId9"/>
    <p:sldId id="260" r:id="rId10"/>
    <p:sldId id="264" r:id="rId11"/>
    <p:sldId id="267" r:id="rId12"/>
  </p:sldIdLst>
  <p:sldSz cx="9144000" cy="6858000" type="screen4x3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2" d="100"/>
          <a:sy n="72" d="100"/>
        </p:scale>
        <p:origin x="1326" y="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ravouhlý trojuholník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Nadpis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17" name="Podnadpis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sk-SK" smtClean="0"/>
              <a:t>Kliknite sem a upravte štýl predlohy podnadpisov.</a:t>
            </a:r>
            <a:endParaRPr kumimoji="0" lang="en-US"/>
          </a:p>
        </p:txBody>
      </p:sp>
      <p:grpSp>
        <p:nvGrpSpPr>
          <p:cNvPr id="2" name="Skupina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Voľná forma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Voľná forma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Voľná forma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Rovná spojnica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Zástupný symbol dátumu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678AF3A2-C771-44A7-AE1A-781DAB5E96C4}" type="datetimeFigureOut">
              <a:rPr lang="sk-SK" smtClean="0"/>
              <a:pPr/>
              <a:t>5. 4. 2023</a:t>
            </a:fld>
            <a:endParaRPr lang="sk-SK"/>
          </a:p>
        </p:txBody>
      </p:sp>
      <p:sp>
        <p:nvSpPr>
          <p:cNvPr id="19" name="Zástupný symbol päty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sk-SK"/>
          </a:p>
        </p:txBody>
      </p:sp>
      <p:sp>
        <p:nvSpPr>
          <p:cNvPr id="27" name="Zástupný symbol čísla snímky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040CD532-6D05-4B84-BA5D-F5D8B002F528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  <p:transition spd="med">
    <p:wheel spokes="2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78AF3A2-C771-44A7-AE1A-781DAB5E96C4}" type="datetimeFigureOut">
              <a:rPr lang="sk-SK" smtClean="0"/>
              <a:pPr/>
              <a:t>5. 4. 2023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40CD532-6D05-4B84-BA5D-F5D8B002F528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  <p:transition spd="med">
    <p:wheel spokes="2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78AF3A2-C771-44A7-AE1A-781DAB5E96C4}" type="datetimeFigureOut">
              <a:rPr lang="sk-SK" smtClean="0"/>
              <a:pPr/>
              <a:t>5. 4. 2023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40CD532-6D05-4B84-BA5D-F5D8B002F528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  <p:transition spd="med">
    <p:wheel spokes="2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78AF3A2-C771-44A7-AE1A-781DAB5E96C4}" type="datetimeFigureOut">
              <a:rPr lang="sk-SK" smtClean="0"/>
              <a:pPr/>
              <a:t>5. 4. 2023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40CD532-6D05-4B84-BA5D-F5D8B002F528}" type="slidenum">
              <a:rPr lang="sk-SK" smtClean="0"/>
              <a:pPr/>
              <a:t>‹#›</a:t>
            </a:fld>
            <a:endParaRPr lang="sk-SK"/>
          </a:p>
        </p:txBody>
      </p:sp>
      <p:sp>
        <p:nvSpPr>
          <p:cNvPr id="7" name="Nadpis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</p:spTree>
  </p:cSld>
  <p:clrMapOvr>
    <a:masterClrMapping/>
  </p:clrMapOvr>
  <p:transition spd="med">
    <p:wheel spokes="2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78AF3A2-C771-44A7-AE1A-781DAB5E96C4}" type="datetimeFigureOut">
              <a:rPr lang="sk-SK" smtClean="0"/>
              <a:pPr/>
              <a:t>5. 4. 2023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40CD532-6D05-4B84-BA5D-F5D8B002F528}" type="slidenum">
              <a:rPr lang="sk-SK" smtClean="0"/>
              <a:pPr/>
              <a:t>‹#›</a:t>
            </a:fld>
            <a:endParaRPr lang="sk-SK"/>
          </a:p>
        </p:txBody>
      </p:sp>
      <p:sp>
        <p:nvSpPr>
          <p:cNvPr id="7" name="Výložka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Výložka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>
    <p:wheel spokes="2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78AF3A2-C771-44A7-AE1A-781DAB5E96C4}" type="datetimeFigureOut">
              <a:rPr lang="sk-SK" smtClean="0"/>
              <a:pPr/>
              <a:t>5. 4. 2023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40CD532-6D05-4B84-BA5D-F5D8B002F528}" type="slidenum">
              <a:rPr lang="sk-SK" smtClean="0"/>
              <a:pPr/>
              <a:t>‹#›</a:t>
            </a:fld>
            <a:endParaRPr lang="sk-SK"/>
          </a:p>
        </p:txBody>
      </p:sp>
      <p:sp>
        <p:nvSpPr>
          <p:cNvPr id="8" name="Nadpis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>
    <p:wheel spokes="2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ovnani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</p:txBody>
      </p:sp>
      <p:sp>
        <p:nvSpPr>
          <p:cNvPr id="5" name="Zástupný symbol obsahu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6" name="Zástupný symbol obsahu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7" name="Zástupný symbol dátumu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78AF3A2-C771-44A7-AE1A-781DAB5E96C4}" type="datetimeFigureOut">
              <a:rPr lang="sk-SK" smtClean="0"/>
              <a:pPr/>
              <a:t>5. 4. 2023</a:t>
            </a:fld>
            <a:endParaRPr lang="sk-SK"/>
          </a:p>
        </p:txBody>
      </p:sp>
      <p:sp>
        <p:nvSpPr>
          <p:cNvPr id="8" name="Zástupný symbol päty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sk-SK"/>
          </a:p>
        </p:txBody>
      </p:sp>
      <p:sp>
        <p:nvSpPr>
          <p:cNvPr id="9" name="Zástupný symbol čísla snímky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40CD532-6D05-4B84-BA5D-F5D8B002F528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wheel spokes="2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dátumu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78AF3A2-C771-44A7-AE1A-781DAB5E96C4}" type="datetimeFigureOut">
              <a:rPr lang="sk-SK" smtClean="0"/>
              <a:pPr/>
              <a:t>5. 4. 2023</a:t>
            </a:fld>
            <a:endParaRPr lang="sk-SK"/>
          </a:p>
        </p:txBody>
      </p:sp>
      <p:sp>
        <p:nvSpPr>
          <p:cNvPr id="4" name="Zástupný symbol päty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sk-SK"/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40CD532-6D05-4B84-BA5D-F5D8B002F528}" type="slidenum">
              <a:rPr lang="sk-SK" smtClean="0"/>
              <a:pPr/>
              <a:t>‹#›</a:t>
            </a:fld>
            <a:endParaRPr lang="sk-SK"/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>
    <p:wheel spokes="2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dátumu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78AF3A2-C771-44A7-AE1A-781DAB5E96C4}" type="datetimeFigureOut">
              <a:rPr lang="sk-SK" smtClean="0"/>
              <a:pPr/>
              <a:t>5. 4. 2023</a:t>
            </a:fld>
            <a:endParaRPr lang="sk-SK"/>
          </a:p>
        </p:txBody>
      </p:sp>
      <p:sp>
        <p:nvSpPr>
          <p:cNvPr id="3" name="Zástupný symbol päty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sk-SK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40CD532-6D05-4B84-BA5D-F5D8B002F528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  <p:transition spd="med">
    <p:wheel spokes="2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popisom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678AF3A2-C771-44A7-AE1A-781DAB5E96C4}" type="datetimeFigureOut">
              <a:rPr lang="sk-SK" smtClean="0"/>
              <a:pPr/>
              <a:t>5. 4. 2023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40CD532-6D05-4B84-BA5D-F5D8B002F528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wheel spokes="2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ok s popisom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</p:txBody>
      </p:sp>
      <p:sp>
        <p:nvSpPr>
          <p:cNvPr id="3" name="Zástupný symbol obrázka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sk-SK" smtClean="0"/>
              <a:t>Ak chcete pridať obrázok, kliknite na ikonu</a:t>
            </a:r>
            <a:endParaRPr kumimoji="0" lang="en-US" dirty="0"/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678AF3A2-C771-44A7-AE1A-781DAB5E96C4}" type="datetimeFigureOut">
              <a:rPr lang="sk-SK" smtClean="0"/>
              <a:pPr/>
              <a:t>5. 4. 2023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040CD532-6D05-4B84-BA5D-F5D8B002F528}" type="slidenum">
              <a:rPr lang="sk-SK" smtClean="0"/>
              <a:pPr/>
              <a:t>‹#›</a:t>
            </a:fld>
            <a:endParaRPr lang="sk-SK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8" name="Voľná forma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Voľná forma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Pravouhlý trojuholník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Rovná spojnica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Výložka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Výložka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>
    <p:wheel spokes="2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Voľná forma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Voľná forma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Pravouhlý trojuholník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Rovná spojnica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Zástupný symbol nadpisu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0" name="Zástupný symbol textu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  <a:p>
            <a:pPr lvl="1" eaLnBrk="1" latinLnBrk="0" hangingPunct="1"/>
            <a:r>
              <a:rPr kumimoji="0" lang="sk-SK" smtClean="0"/>
              <a:t>Druhá úroveň</a:t>
            </a:r>
          </a:p>
          <a:p>
            <a:pPr lvl="2" eaLnBrk="1" latinLnBrk="0" hangingPunct="1"/>
            <a:r>
              <a:rPr kumimoji="0" lang="sk-SK" smtClean="0"/>
              <a:t>Tretia úroveň</a:t>
            </a:r>
          </a:p>
          <a:p>
            <a:pPr lvl="3" eaLnBrk="1" latinLnBrk="0" hangingPunct="1"/>
            <a:r>
              <a:rPr kumimoji="0" lang="sk-SK" smtClean="0"/>
              <a:t>Štvrtá úroveň</a:t>
            </a:r>
          </a:p>
          <a:p>
            <a:pPr lvl="4" eaLnBrk="1" latinLnBrk="0" hangingPunct="1"/>
            <a:r>
              <a:rPr kumimoji="0" lang="sk-SK" smtClean="0"/>
              <a:t>Piata úroveň</a:t>
            </a:r>
            <a:endParaRPr kumimoji="0" lang="en-US"/>
          </a:p>
        </p:txBody>
      </p:sp>
      <p:sp>
        <p:nvSpPr>
          <p:cNvPr id="10" name="Zástupný symbol dátumu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678AF3A2-C771-44A7-AE1A-781DAB5E96C4}" type="datetimeFigureOut">
              <a:rPr lang="sk-SK" smtClean="0"/>
              <a:pPr/>
              <a:t>5. 4. 2023</a:t>
            </a:fld>
            <a:endParaRPr lang="sk-SK"/>
          </a:p>
        </p:txBody>
      </p:sp>
      <p:sp>
        <p:nvSpPr>
          <p:cNvPr id="22" name="Zástupný symbol päty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sk-SK"/>
          </a:p>
        </p:txBody>
      </p:sp>
      <p:sp>
        <p:nvSpPr>
          <p:cNvPr id="18" name="Zástupný symbol čísla snímky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040CD532-6D05-4B84-BA5D-F5D8B002F528}" type="slidenum">
              <a:rPr lang="sk-SK" smtClean="0"/>
              <a:pPr/>
              <a:t>‹#›</a:t>
            </a:fld>
            <a:endParaRPr lang="sk-S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ransition spd="med">
    <p:wheel spokes="2"/>
  </p:transition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42910" y="928670"/>
            <a:ext cx="7772400" cy="1470025"/>
          </a:xfrm>
        </p:spPr>
        <p:txBody>
          <a:bodyPr>
            <a:prstTxWarp prst="textCanUp">
              <a:avLst/>
            </a:prstTxWarp>
          </a:bodyPr>
          <a:lstStyle/>
          <a:p>
            <a:r>
              <a:rPr lang="sk-SK" b="1" dirty="0" smtClean="0">
                <a:ln>
                  <a:solidFill>
                    <a:schemeClr val="bg1"/>
                  </a:solidFill>
                </a:ln>
                <a:solidFill>
                  <a:srgbClr val="002060"/>
                </a:solidFill>
                <a:latin typeface="Garamond" pitchFamily="18" charset="0"/>
              </a:rPr>
              <a:t>SVETOVÝ DEŇ VODY</a:t>
            </a:r>
            <a:endParaRPr lang="sk-SK" b="1" dirty="0">
              <a:ln>
                <a:solidFill>
                  <a:schemeClr val="bg1"/>
                </a:solidFill>
              </a:ln>
              <a:solidFill>
                <a:srgbClr val="002060"/>
              </a:solidFill>
              <a:latin typeface="Garamond" pitchFamily="18" charset="0"/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5857884" y="5786454"/>
            <a:ext cx="3286116" cy="1752600"/>
          </a:xfrm>
        </p:spPr>
        <p:txBody>
          <a:bodyPr/>
          <a:lstStyle/>
          <a:p>
            <a:pPr algn="r"/>
            <a:r>
              <a:rPr lang="sk-SK" b="1" dirty="0" smtClean="0">
                <a:solidFill>
                  <a:schemeClr val="bg1"/>
                </a:solidFill>
              </a:rPr>
              <a:t>Natália Boďová</a:t>
            </a:r>
            <a:endParaRPr lang="sk-SK" b="1" dirty="0">
              <a:solidFill>
                <a:schemeClr val="bg1"/>
              </a:solidFill>
            </a:endParaRPr>
          </a:p>
        </p:txBody>
      </p:sp>
      <p:pic>
        <p:nvPicPr>
          <p:cNvPr id="83970" name="Picture 2" descr="Tohtoročný Svetový deň vody na tému Príroda pre vodu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71604" y="2428868"/>
            <a:ext cx="5643602" cy="271464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>
    <p:wheel spokes="2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obsahu 3" descr="336588206_594559925907111_8126308754934411743_n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l="12645" t="21277" r="5530"/>
          <a:stretch>
            <a:fillRect/>
          </a:stretch>
        </p:blipFill>
        <p:spPr>
          <a:xfrm>
            <a:off x="1928794" y="1142984"/>
            <a:ext cx="4875658" cy="264320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Kvapku vody si aj nakreslili</a:t>
            </a:r>
            <a:endParaRPr lang="sk-SK" dirty="0"/>
          </a:p>
        </p:txBody>
      </p:sp>
      <p:pic>
        <p:nvPicPr>
          <p:cNvPr id="5" name="Obrázok 4" descr="334182075_611918127010750_7136009789121927929_n.jpg"/>
          <p:cNvPicPr>
            <a:picLocks noChangeAspect="1"/>
          </p:cNvPicPr>
          <p:nvPr/>
        </p:nvPicPr>
        <p:blipFill>
          <a:blip r:embed="rId3" cstate="print"/>
          <a:srcRect t="32292" b="20146"/>
          <a:stretch>
            <a:fillRect/>
          </a:stretch>
        </p:blipFill>
        <p:spPr>
          <a:xfrm>
            <a:off x="3929058" y="3929042"/>
            <a:ext cx="4618618" cy="292895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spd="med">
    <p:wheel spokes="2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1428736"/>
            <a:ext cx="7772400" cy="2357453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sk-SK" spc="100" dirty="0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Všetci sme si tento deň užili </a:t>
            </a:r>
            <a:br>
              <a:rPr lang="sk-SK" spc="100" dirty="0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</a:br>
            <a:r>
              <a:rPr lang="sk-SK" spc="100" dirty="0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Ďakujeme </a:t>
            </a:r>
            <a:endParaRPr lang="sk-SK" spc="100" dirty="0">
              <a:ln w="18000">
                <a:solidFill>
                  <a:schemeClr val="accent1">
                    <a:satMod val="200000"/>
                    <a:tint val="72000"/>
                  </a:schemeClr>
                </a:solidFill>
                <a:prstDash val="solid"/>
              </a:ln>
              <a:solidFill>
                <a:schemeClr val="accent1">
                  <a:satMod val="280000"/>
                  <a:tint val="100000"/>
                  <a:alpha val="5700"/>
                </a:schemeClr>
              </a:solidFill>
              <a:effectLst>
                <a:outerShdw blurRad="25000" dist="20000" dir="16020000" algn="tl">
                  <a:schemeClr val="accent1">
                    <a:satMod val="200000"/>
                    <a:shade val="1000"/>
                    <a:alpha val="60000"/>
                  </a:schemeClr>
                </a:outerShdw>
              </a:effectLst>
            </a:endParaRPr>
          </a:p>
        </p:txBody>
      </p:sp>
    </p:spTree>
  </p:cSld>
  <p:clrMapOvr>
    <a:masterClrMapping/>
  </p:clrMapOvr>
  <p:transition spd="med">
    <p:wheel spokes="2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obsahu 3"/>
          <p:cNvSpPr>
            <a:spLocks noGrp="1"/>
          </p:cNvSpPr>
          <p:nvPr>
            <p:ph idx="1"/>
          </p:nvPr>
        </p:nvSpPr>
        <p:spPr>
          <a:xfrm>
            <a:off x="214282" y="571480"/>
            <a:ext cx="8686800" cy="5500726"/>
          </a:xfrm>
        </p:spPr>
        <p:txBody>
          <a:bodyPr anchor="ctr">
            <a:normAutofit fontScale="92500"/>
          </a:bodyPr>
          <a:lstStyle/>
          <a:p>
            <a:pPr algn="ctr">
              <a:buNone/>
            </a:pPr>
            <a:r>
              <a:rPr lang="sk-SK" b="1" i="1" dirty="0" smtClean="0">
                <a:solidFill>
                  <a:srgbClr val="00B0F0"/>
                </a:solidFill>
                <a:latin typeface="Bahnschrift Condensed" pitchFamily="34" charset="0"/>
              </a:rPr>
              <a:t>		</a:t>
            </a:r>
            <a:r>
              <a:rPr lang="sk-SK" b="1" i="1" dirty="0" smtClean="0">
                <a:solidFill>
                  <a:srgbClr val="00B0F0"/>
                </a:solidFill>
                <a:effectLst>
                  <a:reflection blurRad="6350" stA="55000" endA="300" endPos="45500" dir="5400000" sy="-100000" algn="bl" rotWithShape="0"/>
                </a:effectLst>
                <a:latin typeface="Bahnschrift Condensed" pitchFamily="34" charset="0"/>
              </a:rPr>
              <a:t>„</a:t>
            </a:r>
            <a:r>
              <a:rPr lang="sk-SK" sz="3600" b="1" i="1" spc="100" dirty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  <a:latin typeface="Bahnschrift Condensed" pitchFamily="34" charset="0"/>
              </a:rPr>
              <a:t>VODE BOLA DANÁ </a:t>
            </a:r>
            <a:r>
              <a:rPr lang="sk-SK" sz="3600" b="1" i="1" spc="100" dirty="0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  <a:latin typeface="Bahnschrift Condensed" pitchFamily="34" charset="0"/>
              </a:rPr>
              <a:t>ČAROVNÁ </a:t>
            </a:r>
            <a:r>
              <a:rPr lang="sk-SK" sz="3600" b="1" i="1" spc="100" dirty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  <a:latin typeface="Bahnschrift Condensed" pitchFamily="34" charset="0"/>
              </a:rPr>
              <a:t>MOC </a:t>
            </a:r>
            <a:r>
              <a:rPr lang="sk-SK" sz="3600" b="1" i="1" spc="100" dirty="0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  <a:latin typeface="Bahnschrift Condensed" pitchFamily="34" charset="0"/>
              </a:rPr>
              <a:t>BYŤ MIAZGOU 		ŽIVOTA NA  ZEMI“</a:t>
            </a:r>
            <a:endParaRPr lang="sk-SK" dirty="0" smtClean="0">
              <a:effectLst/>
            </a:endParaRPr>
          </a:p>
          <a:p>
            <a:r>
              <a:rPr lang="sk-SK" dirty="0" smtClean="0"/>
              <a:t>22. marca oslavujeme každoročne Deň vody</a:t>
            </a:r>
          </a:p>
          <a:p>
            <a:r>
              <a:rPr lang="sk-SK" dirty="0" smtClean="0"/>
              <a:t>Pripomíname si význam vody pre zdravie človeka a tiež nevyhnutnosť jej neustáleho využívania</a:t>
            </a:r>
          </a:p>
          <a:p>
            <a:r>
              <a:rPr lang="sk-SK" dirty="0" smtClean="0"/>
              <a:t>Voda je podmienkou života na zemi, je domovom pre milióny organizmov a zdrojom energie</a:t>
            </a:r>
          </a:p>
          <a:p>
            <a:r>
              <a:rPr lang="sk-SK" dirty="0" smtClean="0"/>
              <a:t>Treba si však uvedomiť, že tento vzácny zdroj zeme je vyčerpateľný a nie všetci majú k pitnej vode prístup </a:t>
            </a:r>
          </a:p>
          <a:p>
            <a:r>
              <a:rPr lang="sk-SK" dirty="0"/>
              <a:t>P</a:t>
            </a:r>
            <a:r>
              <a:rPr lang="sk-SK" dirty="0" smtClean="0"/>
              <a:t>reto by sme mali prispievať k jej šetreniu a ochrane</a:t>
            </a:r>
          </a:p>
        </p:txBody>
      </p:sp>
    </p:spTree>
  </p:cSld>
  <p:clrMapOvr>
    <a:masterClrMapping/>
  </p:clrMapOvr>
  <p:transition spd="med">
    <p:wheel spokes="2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571472" y="1600200"/>
            <a:ext cx="8115328" cy="4900634"/>
          </a:xfrm>
        </p:spPr>
        <p:txBody>
          <a:bodyPr>
            <a:normAutofit fontScale="92500" lnSpcReduction="20000"/>
          </a:bodyPr>
          <a:lstStyle/>
          <a:p>
            <a:r>
              <a:rPr lang="sk-SK" dirty="0" smtClean="0"/>
              <a:t>Týmto heslom sa nesie hlavná téma Svetového dňa vody 2023, ktorý nás má motivovať k tomu, že každý z nás môže prispieť k ochrane vodných zdrojov</a:t>
            </a:r>
          </a:p>
          <a:p>
            <a:r>
              <a:rPr lang="sk-SK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Ako môžeme pomôcť?</a:t>
            </a:r>
          </a:p>
          <a:p>
            <a:r>
              <a:rPr lang="sk-SK" dirty="0"/>
              <a:t>šetrite vodu (sprcha namiesto kúpania, zatváranie kohútika počas umývania zubov, …)</a:t>
            </a:r>
          </a:p>
          <a:p>
            <a:r>
              <a:rPr lang="sk-SK" dirty="0"/>
              <a:t>vysaďte aspoň jeden strom</a:t>
            </a:r>
          </a:p>
          <a:p>
            <a:r>
              <a:rPr lang="sk-SK" dirty="0"/>
              <a:t>kupujte lokálne potraviny</a:t>
            </a:r>
          </a:p>
          <a:p>
            <a:r>
              <a:rPr lang="sk-SK" dirty="0"/>
              <a:t>separujte odpad</a:t>
            </a:r>
          </a:p>
          <a:p>
            <a:r>
              <a:rPr lang="sk-SK" dirty="0"/>
              <a:t>nesplachujte to, čo do kanalizácie nepatrí</a:t>
            </a:r>
          </a:p>
          <a:p>
            <a:r>
              <a:rPr lang="sk-SK" dirty="0"/>
              <a:t>pripojte sa na verejnú kanalizáciu alebo si dajte pravidelne vyvážať </a:t>
            </a:r>
            <a:r>
              <a:rPr lang="sk-SK" dirty="0" smtClean="0"/>
              <a:t>žumpu</a:t>
            </a:r>
          </a:p>
          <a:p>
            <a:pPr>
              <a:buNone/>
            </a:pPr>
            <a:endParaRPr lang="sk-SK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58204" cy="1143000"/>
          </a:xfrm>
        </p:spPr>
        <p:txBody>
          <a:bodyPr>
            <a:normAutofit fontScale="90000"/>
          </a:bodyPr>
          <a:lstStyle/>
          <a:p>
            <a:r>
              <a:rPr lang="sk-SK" dirty="0"/>
              <a:t> </a:t>
            </a:r>
            <a:r>
              <a:rPr lang="sk-SK" spc="100" dirty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„Buď zmenou, ktorú chceš </a:t>
            </a:r>
            <a:r>
              <a:rPr lang="sk-SK" spc="100" dirty="0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         		vidieť </a:t>
            </a:r>
            <a:r>
              <a:rPr lang="sk-SK" spc="100" dirty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vo svete“</a:t>
            </a:r>
            <a:endParaRPr lang="sk-SK" b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ransition spd="med">
    <p:wheel spokes="2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500034" y="1357298"/>
            <a:ext cx="5572164" cy="2786082"/>
          </a:xfrm>
        </p:spPr>
        <p:txBody>
          <a:bodyPr>
            <a:normAutofit fontScale="92500" lnSpcReduction="20000"/>
          </a:bodyPr>
          <a:lstStyle/>
          <a:p>
            <a:r>
              <a:rPr lang="sk-SK" dirty="0" smtClean="0"/>
              <a:t>V dvanástich triedach sme oslávili tento deň hrami, pesničkami a veselými aktivitami</a:t>
            </a:r>
          </a:p>
          <a:p>
            <a:r>
              <a:rPr lang="sk-SK" dirty="0" smtClean="0"/>
              <a:t>Deti sa už od rána pracovali s rôznymi výtvarnými technikami a vytvorili na triede krásne plagáty</a:t>
            </a:r>
          </a:p>
          <a:p>
            <a:endParaRPr lang="sk-SK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Deň vody v našej škôlke</a:t>
            </a:r>
            <a:endParaRPr lang="sk-SK" dirty="0"/>
          </a:p>
        </p:txBody>
      </p:sp>
      <p:pic>
        <p:nvPicPr>
          <p:cNvPr id="4" name="Obrázok 3" descr="336299168_744645507366470_2106984744926159934_n.jpg"/>
          <p:cNvPicPr>
            <a:picLocks noChangeAspect="1"/>
          </p:cNvPicPr>
          <p:nvPr/>
        </p:nvPicPr>
        <p:blipFill>
          <a:blip r:embed="rId2" cstate="print"/>
          <a:srcRect l="13402" t="17526" r="14433" b="9163"/>
          <a:stretch>
            <a:fillRect/>
          </a:stretch>
        </p:blipFill>
        <p:spPr>
          <a:xfrm>
            <a:off x="1357290" y="4163767"/>
            <a:ext cx="4714908" cy="269423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Obrázok 5" descr="336329550_589564399865306_4857223844475286828_n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143636" y="1428736"/>
            <a:ext cx="2786064" cy="371475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spd="med">
    <p:wheel spokes="2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obsahu 3" descr="336077262_1272389860298723_4187231095632855443_n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57158" y="1643050"/>
            <a:ext cx="2928958" cy="404815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k-SK" dirty="0" smtClean="0"/>
              <a:t>Deti v triede bádali, pozorovali a experimentovali s vodou</a:t>
            </a:r>
            <a:endParaRPr lang="sk-SK" dirty="0"/>
          </a:p>
        </p:txBody>
      </p:sp>
      <p:pic>
        <p:nvPicPr>
          <p:cNvPr id="5" name="Obrázok 4" descr="336351853_595669579108116_6827296485117032249_n.jpg"/>
          <p:cNvPicPr>
            <a:picLocks noChangeAspect="1"/>
          </p:cNvPicPr>
          <p:nvPr/>
        </p:nvPicPr>
        <p:blipFill>
          <a:blip r:embed="rId3" cstate="print"/>
          <a:srcRect r="12195" b="11552"/>
          <a:stretch>
            <a:fillRect/>
          </a:stretch>
        </p:blipFill>
        <p:spPr>
          <a:xfrm>
            <a:off x="3286116" y="2357430"/>
            <a:ext cx="3158312" cy="400052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Obrázok 6" descr="336211951_921252659068373_1970486271064071584_n.jpg"/>
          <p:cNvPicPr>
            <a:picLocks noChangeAspect="1"/>
          </p:cNvPicPr>
          <p:nvPr/>
        </p:nvPicPr>
        <p:blipFill>
          <a:blip r:embed="rId4" cstate="print"/>
          <a:srcRect l="12808" r="12500" b="12252"/>
          <a:stretch>
            <a:fillRect/>
          </a:stretch>
        </p:blipFill>
        <p:spPr>
          <a:xfrm>
            <a:off x="6429388" y="1500174"/>
            <a:ext cx="2714612" cy="425214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spd="med">
    <p:wheel spokes="2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obsahu 3" descr="336269597_211094968236090_2989684516729883945_n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85720" y="2571744"/>
            <a:ext cx="4929222" cy="277268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k-SK" dirty="0" smtClean="0"/>
              <a:t>Zasadením rastliny si deti uvedomili dôležitosť vody</a:t>
            </a:r>
            <a:endParaRPr lang="sk-SK" dirty="0"/>
          </a:p>
        </p:txBody>
      </p:sp>
      <p:pic>
        <p:nvPicPr>
          <p:cNvPr id="5" name="Obrázok 4" descr="334872298_183298974448783_5363178781792179856_n.jpg"/>
          <p:cNvPicPr>
            <a:picLocks noChangeAspect="1"/>
          </p:cNvPicPr>
          <p:nvPr/>
        </p:nvPicPr>
        <p:blipFill>
          <a:blip r:embed="rId3" cstate="print"/>
          <a:srcRect r="15151"/>
          <a:stretch>
            <a:fillRect/>
          </a:stretch>
        </p:blipFill>
        <p:spPr>
          <a:xfrm>
            <a:off x="5357818" y="1785926"/>
            <a:ext cx="3000396" cy="471488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spd="med">
    <p:wheel spokes="2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Zástupný symbol obsahu 3" descr="336648782_534903411888188_7902082896302170825_n.jpg"/>
          <p:cNvPicPr>
            <a:picLocks noChangeAspect="1"/>
          </p:cNvPicPr>
          <p:nvPr/>
        </p:nvPicPr>
        <p:blipFill>
          <a:blip r:embed="rId2" cstate="print"/>
          <a:srcRect l="3714" t="5911"/>
          <a:stretch>
            <a:fillRect/>
          </a:stretch>
        </p:blipFill>
        <p:spPr>
          <a:xfrm>
            <a:off x="5072034" y="1285860"/>
            <a:ext cx="4071966" cy="307181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" name="Zástupný symbol obsahu 3" descr="334425960_1313675452824210_266183141968384310_n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rcRect t="32203" r="7247" b="6780"/>
          <a:stretch>
            <a:fillRect/>
          </a:stretch>
        </p:blipFill>
        <p:spPr>
          <a:xfrm>
            <a:off x="428596" y="2857496"/>
            <a:ext cx="4572000" cy="294867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4614866" cy="2868610"/>
          </a:xfrm>
        </p:spPr>
        <p:txBody>
          <a:bodyPr>
            <a:normAutofit fontScale="90000"/>
          </a:bodyPr>
          <a:lstStyle/>
          <a:p>
            <a:r>
              <a:rPr lang="sk-SK" dirty="0" smtClean="0"/>
              <a:t>Vytvorili si jazierko a oboznámili sa           so životom </a:t>
            </a:r>
            <a:br>
              <a:rPr lang="sk-SK" dirty="0" smtClean="0"/>
            </a:br>
            <a:r>
              <a:rPr lang="sk-SK" dirty="0" smtClean="0"/>
              <a:t>vo vode</a:t>
            </a:r>
            <a:endParaRPr lang="sk-SK" dirty="0"/>
          </a:p>
        </p:txBody>
      </p:sp>
    </p:spTree>
  </p:cSld>
  <p:clrMapOvr>
    <a:masterClrMapping/>
  </p:clrMapOvr>
  <p:transition spd="med">
    <p:wheel spokes="2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k-SK" dirty="0" smtClean="0"/>
              <a:t>Znázornili kolobeh vody </a:t>
            </a:r>
            <a:endParaRPr lang="sk-SK" dirty="0"/>
          </a:p>
        </p:txBody>
      </p:sp>
      <p:pic>
        <p:nvPicPr>
          <p:cNvPr id="7" name="Obrázok 6" descr="334039996_621249946495563_2061590592485390665_n.jpg"/>
          <p:cNvPicPr>
            <a:picLocks noChangeAspect="1"/>
          </p:cNvPicPr>
          <p:nvPr/>
        </p:nvPicPr>
        <p:blipFill>
          <a:blip r:embed="rId2" cstate="print"/>
          <a:srcRect t="20833" r="7913" b="14583"/>
          <a:stretch>
            <a:fillRect/>
          </a:stretch>
        </p:blipFill>
        <p:spPr>
          <a:xfrm>
            <a:off x="4429124" y="1500174"/>
            <a:ext cx="4500594" cy="435145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9" name="Zástupný symbol obsahu 8" descr="334181891_769284417706795_2892444383369071894_n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714349" y="1500174"/>
            <a:ext cx="3643338" cy="441086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spd="med">
    <p:wheel spokes="2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obsahu 3" descr="330095429_615028917307999_328373926347714769_n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l="12500" t="37500" r="6250"/>
          <a:stretch>
            <a:fillRect/>
          </a:stretch>
        </p:blipFill>
        <p:spPr>
          <a:xfrm>
            <a:off x="214282" y="2000240"/>
            <a:ext cx="4500594" cy="325121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k-SK" dirty="0" smtClean="0"/>
              <a:t>Vyrobili si čelenky s kvapkou vody </a:t>
            </a:r>
            <a:endParaRPr lang="sk-SK" dirty="0"/>
          </a:p>
        </p:txBody>
      </p:sp>
      <p:pic>
        <p:nvPicPr>
          <p:cNvPr id="5" name="Obrázok 4" descr="336319576_766501591384752_8118943399781393121_n.jpg"/>
          <p:cNvPicPr>
            <a:picLocks noChangeAspect="1"/>
          </p:cNvPicPr>
          <p:nvPr/>
        </p:nvPicPr>
        <p:blipFill>
          <a:blip r:embed="rId3" cstate="print"/>
          <a:srcRect l="2644" r="5035"/>
          <a:stretch>
            <a:fillRect/>
          </a:stretch>
        </p:blipFill>
        <p:spPr>
          <a:xfrm>
            <a:off x="4786314" y="2000240"/>
            <a:ext cx="4143404" cy="321471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spd="med">
    <p:wheel spokes="2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Hala">
  <a:themeElements>
    <a:clrScheme name="Hala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Hala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Hala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263</TotalTime>
  <Words>157</Words>
  <Application>Microsoft Office PowerPoint</Application>
  <PresentationFormat>Prezentácia na obrazovke (4:3)</PresentationFormat>
  <Paragraphs>27</Paragraphs>
  <Slides>11</Slides>
  <Notes>0</Notes>
  <HiddenSlides>0</HiddenSlides>
  <MMClips>0</MMClips>
  <ScaleCrop>false</ScaleCrop>
  <HeadingPairs>
    <vt:vector size="6" baseType="variant">
      <vt:variant>
        <vt:lpstr>Použité písma</vt:lpstr>
      </vt:variant>
      <vt:variant>
        <vt:i4>6</vt:i4>
      </vt:variant>
      <vt:variant>
        <vt:lpstr>Motív</vt:lpstr>
      </vt:variant>
      <vt:variant>
        <vt:i4>1</vt:i4>
      </vt:variant>
      <vt:variant>
        <vt:lpstr>Nadpisy snímok</vt:lpstr>
      </vt:variant>
      <vt:variant>
        <vt:i4>11</vt:i4>
      </vt:variant>
    </vt:vector>
  </HeadingPairs>
  <TitlesOfParts>
    <vt:vector size="18" baseType="lpstr">
      <vt:lpstr>Bahnschrift Condensed</vt:lpstr>
      <vt:lpstr>Garamond</vt:lpstr>
      <vt:lpstr>Lucida Sans Unicode</vt:lpstr>
      <vt:lpstr>Verdana</vt:lpstr>
      <vt:lpstr>Wingdings 2</vt:lpstr>
      <vt:lpstr>Wingdings 3</vt:lpstr>
      <vt:lpstr>Hala</vt:lpstr>
      <vt:lpstr>SVETOVÝ DEŇ VODY</vt:lpstr>
      <vt:lpstr>Prezentácia programu PowerPoint</vt:lpstr>
      <vt:lpstr> „Buď zmenou, ktorú chceš            vidieť vo svete“</vt:lpstr>
      <vt:lpstr>Deň vody v našej škôlke</vt:lpstr>
      <vt:lpstr>Deti v triede bádali, pozorovali a experimentovali s vodou</vt:lpstr>
      <vt:lpstr>Zasadením rastliny si deti uvedomili dôležitosť vody</vt:lpstr>
      <vt:lpstr>Vytvorili si jazierko a oboznámili sa           so životom  vo vode</vt:lpstr>
      <vt:lpstr>Znázornili kolobeh vody </vt:lpstr>
      <vt:lpstr>Vyrobili si čelenky s kvapkou vody </vt:lpstr>
      <vt:lpstr>Kvapku vody si aj nakreslili</vt:lpstr>
      <vt:lpstr>Všetci sme si tento deň užili  Ďakujeme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SVETOVÝ DEŇ VODY</dc:title>
  <dc:creator>Užívateľ</dc:creator>
  <cp:lastModifiedBy>HP</cp:lastModifiedBy>
  <cp:revision>19</cp:revision>
  <dcterms:created xsi:type="dcterms:W3CDTF">2023-03-22T06:06:00Z</dcterms:created>
  <dcterms:modified xsi:type="dcterms:W3CDTF">2023-04-05T07:08:47Z</dcterms:modified>
</cp:coreProperties>
</file>